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 layout="4pic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89C2B69-33EC-4ABC-92A2-960A1B3CAEBA}" type="datetimeFigureOut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CD354A1-15E1-44CF-95F2-E60C39C98A5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사흉수표함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사방신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7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err="1" smtClean="0"/>
              <a:t>도올은</a:t>
            </a:r>
            <a:r>
              <a:rPr lang="ko-KR" altLang="en-US" dirty="0" smtClean="0"/>
              <a:t> 사람의 얼굴과 짐승의 몸을 가지고 있는 </a:t>
            </a:r>
            <a:r>
              <a:rPr lang="ko-KR" altLang="en-US" dirty="0" err="1" smtClean="0"/>
              <a:t>사흉수이다</a:t>
            </a:r>
            <a:r>
              <a:rPr lang="ko-KR" altLang="en-US" dirty="0" smtClean="0"/>
              <a:t> 그래서 평화를 </a:t>
            </a:r>
            <a:r>
              <a:rPr lang="ko-KR" altLang="en-US" dirty="0" err="1" smtClean="0"/>
              <a:t>어지렵히고</a:t>
            </a:r>
            <a:r>
              <a:rPr lang="ko-KR" altLang="en-US" dirty="0" smtClean="0"/>
              <a:t> 규칙을 지키지 안는다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01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궁기는 </a:t>
            </a:r>
            <a:r>
              <a:rPr lang="ko-KR" altLang="en-US" dirty="0" err="1" smtClean="0"/>
              <a:t>날개달린</a:t>
            </a:r>
            <a:r>
              <a:rPr lang="ko-KR" altLang="en-US" dirty="0" smtClean="0"/>
              <a:t> 호랑이 이다 그래서인지 착한 사람은 죽이고 </a:t>
            </a:r>
            <a:r>
              <a:rPr lang="ko-KR" altLang="en-US" dirty="0" err="1" smtClean="0"/>
              <a:t>나쁜사람을</a:t>
            </a:r>
            <a:r>
              <a:rPr lang="ko-KR" altLang="en-US" dirty="0" smtClean="0"/>
              <a:t> 도와 준다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궁기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57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err="1" smtClean="0"/>
              <a:t>도철은</a:t>
            </a:r>
            <a:r>
              <a:rPr lang="ko-KR" altLang="en-US" dirty="0" smtClean="0"/>
              <a:t> 사람의 얼굴과 양의 몸을 가지고 있으며 노예들처럼 괴롭히며 죽이는 것을 좋아한다 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6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흑룡은 </a:t>
            </a:r>
            <a:r>
              <a:rPr lang="ko-KR" altLang="en-US" dirty="0" err="1" smtClean="0"/>
              <a:t>사흉수의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중앙신</a:t>
            </a:r>
            <a:r>
              <a:rPr lang="ko-KR" altLang="en-US" dirty="0" smtClean="0"/>
              <a:t> 그래서인지 황룡이랑도 붙었다는 </a:t>
            </a:r>
            <a:r>
              <a:rPr lang="ko-KR" altLang="en-US" dirty="0" err="1" smtClean="0"/>
              <a:t>소문이있다</a:t>
            </a:r>
            <a:r>
              <a:rPr lang="ko-KR" altLang="en-US" dirty="0" smtClean="0"/>
              <a:t> 그래도 황룡한테 봉인을 당해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개로 나누어졌다는 전설이다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흑룡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8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err="1" smtClean="0"/>
              <a:t>사방</a:t>
            </a:r>
            <a:r>
              <a:rPr lang="ko-KR" altLang="en-US" dirty="0" err="1"/>
              <a:t>신</a:t>
            </a:r>
            <a:r>
              <a:rPr lang="ko-KR" altLang="en-US" dirty="0" err="1" smtClean="0"/>
              <a:t>는</a:t>
            </a:r>
            <a:r>
              <a:rPr lang="ko-KR" altLang="en-US" dirty="0" smtClean="0"/>
              <a:t> 동서남북을 지키는 </a:t>
            </a:r>
            <a:r>
              <a:rPr lang="ko-KR" altLang="en-US" dirty="0" err="1" smtClean="0"/>
              <a:t>수호령이다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청룡</a:t>
            </a:r>
            <a:r>
              <a:rPr lang="en-US" altLang="ko-KR" dirty="0" smtClean="0"/>
              <a:t>,</a:t>
            </a:r>
            <a:r>
              <a:rPr lang="ko-KR" altLang="en-US" dirty="0" smtClean="0"/>
              <a:t>백호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주작</a:t>
            </a:r>
            <a:r>
              <a:rPr lang="en-US" altLang="ko-KR" dirty="0" smtClean="0"/>
              <a:t>,</a:t>
            </a:r>
            <a:r>
              <a:rPr lang="ko-KR" altLang="en-US" dirty="0" smtClean="0"/>
              <a:t>현무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사방신</a:t>
            </a:r>
            <a:r>
              <a:rPr lang="ko-KR" altLang="en-US" dirty="0" err="1"/>
              <a:t>이</a:t>
            </a:r>
            <a:r>
              <a:rPr lang="ko-KR" altLang="en-US" dirty="0" err="1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8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동의 </a:t>
            </a:r>
            <a:r>
              <a:rPr lang="ko-KR" altLang="en-US" dirty="0" err="1" smtClean="0"/>
              <a:t>신방신</a:t>
            </a:r>
            <a:r>
              <a:rPr lang="ko-KR" altLang="en-US" dirty="0" smtClean="0"/>
              <a:t> 청룡</a:t>
            </a:r>
            <a:r>
              <a:rPr lang="en-US" altLang="ko-KR" dirty="0" smtClean="0"/>
              <a:t>!! </a:t>
            </a:r>
            <a:r>
              <a:rPr lang="ko-KR" altLang="en-US" dirty="0" smtClean="0"/>
              <a:t>구름을 다스리는 </a:t>
            </a:r>
            <a:r>
              <a:rPr lang="ko-KR" altLang="en-US" dirty="0" err="1" smtClean="0"/>
              <a:t>신방신</a:t>
            </a:r>
            <a:r>
              <a:rPr lang="ko-KR" altLang="en-US" dirty="0" smtClean="0"/>
              <a:t> 중 하나이다 그래서 중앙신수의 힘으로 번개를 쓴다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888432" cy="396044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청룡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2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서의 </a:t>
            </a:r>
            <a:r>
              <a:rPr lang="ko-KR" altLang="en-US" dirty="0" err="1" smtClean="0"/>
              <a:t>신방신</a:t>
            </a:r>
            <a:r>
              <a:rPr lang="ko-KR" altLang="en-US" dirty="0" smtClean="0"/>
              <a:t> 백호</a:t>
            </a:r>
            <a:r>
              <a:rPr lang="en-US" altLang="ko-KR" dirty="0" smtClean="0"/>
              <a:t>!! </a:t>
            </a:r>
            <a:r>
              <a:rPr lang="ko-KR" altLang="en-US" dirty="0" smtClean="0"/>
              <a:t>서의 수호신이자 바람을 다스리는 </a:t>
            </a:r>
            <a:r>
              <a:rPr lang="ko-KR" altLang="en-US" dirty="0" err="1" smtClean="0"/>
              <a:t>신방신이다</a:t>
            </a:r>
            <a:r>
              <a:rPr lang="ko-KR" altLang="en-US" dirty="0" smtClean="0"/>
              <a:t> 중앙신수의 힘으로 땅을 지배한다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179975" cy="39796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백호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75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err="1" smtClean="0"/>
              <a:t>남의주작은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흑주작과</a:t>
            </a:r>
            <a:r>
              <a:rPr lang="ko-KR" altLang="en-US" dirty="0" smtClean="0"/>
              <a:t> 그냥 주작 이 따로이다 주작은 마음이 두 개여서 분노를 하면 </a:t>
            </a:r>
            <a:r>
              <a:rPr lang="ko-KR" altLang="en-US" dirty="0" err="1" smtClean="0"/>
              <a:t>흑주작으로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변하게된다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중앙사방신의 힘으로 화염을 다스린다  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940245" cy="343788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8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북의 현무</a:t>
            </a:r>
            <a:r>
              <a:rPr lang="en-US" altLang="ko-KR" dirty="0" smtClean="0"/>
              <a:t>!! </a:t>
            </a:r>
            <a:r>
              <a:rPr lang="ko-KR" altLang="en-US" dirty="0"/>
              <a:t>현</a:t>
            </a:r>
            <a:r>
              <a:rPr lang="ko-KR" altLang="en-US" dirty="0" smtClean="0"/>
              <a:t>무는 뱀과 거북이가 합체랄까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머 이상하게 생긴 신수이다 </a:t>
            </a:r>
            <a:r>
              <a:rPr lang="ko-KR" altLang="en-US" dirty="0" err="1" smtClean="0"/>
              <a:t>중앙방신의</a:t>
            </a:r>
            <a:r>
              <a:rPr lang="ko-KR" altLang="en-US" dirty="0" smtClean="0"/>
              <a:t> 힘으로 비를 다스린다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868236" cy="30778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</a:t>
            </a:r>
            <a:r>
              <a:rPr lang="ko-KR" altLang="en-US" dirty="0"/>
              <a:t>무</a:t>
            </a:r>
          </a:p>
        </p:txBody>
      </p:sp>
    </p:spTree>
    <p:extLst>
      <p:ext uri="{BB962C8B-B14F-4D97-AF65-F5344CB8AC3E}">
        <p14:creationId xmlns:p14="http://schemas.microsoft.com/office/powerpoint/2010/main" val="19035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황룡은 모든 </a:t>
            </a:r>
            <a:r>
              <a:rPr lang="ko-KR" altLang="en-US" dirty="0" err="1" smtClean="0"/>
              <a:t>사방신들의</a:t>
            </a:r>
            <a:r>
              <a:rPr lang="ko-KR" altLang="en-US" dirty="0" smtClean="0"/>
              <a:t> 중앙</a:t>
            </a:r>
            <a:r>
              <a:rPr lang="en-US" altLang="ko-KR" dirty="0" smtClean="0"/>
              <a:t>!! </a:t>
            </a:r>
            <a:r>
              <a:rPr lang="ko-KR" altLang="en-US" dirty="0" smtClean="0"/>
              <a:t>빛이라는 존재이다 황룡은 인간을 사랑해 인간들을 지키려는 마음이 있다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황룡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err="1" smtClean="0"/>
              <a:t>사신수를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따라하려다</a:t>
            </a:r>
            <a:r>
              <a:rPr lang="ko-KR" altLang="en-US" dirty="0" smtClean="0"/>
              <a:t> 오히려 신수의 능력이 타락한 신수 </a:t>
            </a:r>
            <a:r>
              <a:rPr lang="ko-KR" altLang="en-US" dirty="0" err="1" smtClean="0"/>
              <a:t>사흉수이다</a:t>
            </a:r>
            <a:r>
              <a:rPr lang="ko-KR" altLang="en-US" dirty="0" smtClean="0"/>
              <a:t> 그들도 </a:t>
            </a:r>
            <a:r>
              <a:rPr lang="ko-KR" altLang="en-US" dirty="0" err="1" smtClean="0"/>
              <a:t>중앙신이</a:t>
            </a:r>
            <a:r>
              <a:rPr lang="ko-KR" altLang="en-US" dirty="0" smtClean="0"/>
              <a:t> 있으며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가지의 </a:t>
            </a:r>
            <a:r>
              <a:rPr lang="ko-KR" altLang="en-US" dirty="0" err="1" smtClean="0"/>
              <a:t>신수로나누어있다</a:t>
            </a:r>
            <a:r>
              <a:rPr lang="ko-KR" altLang="en-US" dirty="0" smtClean="0"/>
              <a:t> 서쪽에 거의 모여 다닌다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사흉수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3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err="1" smtClean="0"/>
              <a:t>사흉수</a:t>
            </a:r>
            <a:r>
              <a:rPr lang="ko-KR" altLang="en-US" dirty="0" smtClean="0"/>
              <a:t> 중 에서 가장 못생긴 혼돈 </a:t>
            </a:r>
            <a:r>
              <a:rPr lang="ko-KR" altLang="en-US" dirty="0" err="1" smtClean="0"/>
              <a:t>개의몸을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하고있으며</a:t>
            </a:r>
            <a:r>
              <a:rPr lang="ko-KR" altLang="en-US" dirty="0" smtClean="0"/>
              <a:t> 식탐 밖에는 아무것도 못한다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1148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혼돈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1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수평선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</TotalTime>
  <Words>187</Words>
  <Application>Microsoft Office PowerPoint</Application>
  <PresentationFormat>화면 슬라이드 쇼(4:3)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수평선</vt:lpstr>
      <vt:lpstr>사방신</vt:lpstr>
      <vt:lpstr>사방신이란?</vt:lpstr>
      <vt:lpstr>청룡</vt:lpstr>
      <vt:lpstr>백호</vt:lpstr>
      <vt:lpstr>주작</vt:lpstr>
      <vt:lpstr>현무</vt:lpstr>
      <vt:lpstr>황룡</vt:lpstr>
      <vt:lpstr>사흉수</vt:lpstr>
      <vt:lpstr>혼돈</vt:lpstr>
      <vt:lpstr>도올</vt:lpstr>
      <vt:lpstr>궁기</vt:lpstr>
      <vt:lpstr>도철</vt:lpstr>
      <vt:lpstr>흑룡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사신수</dc:title>
  <dc:creator>lickie</dc:creator>
  <cp:lastModifiedBy>lickie</cp:lastModifiedBy>
  <cp:revision>3</cp:revision>
  <dcterms:created xsi:type="dcterms:W3CDTF">2014-11-13T02:19:11Z</dcterms:created>
  <dcterms:modified xsi:type="dcterms:W3CDTF">2014-11-13T02:47:03Z</dcterms:modified>
</cp:coreProperties>
</file>