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C7E2-F44D-4CAD-BF86-4218F29BAB0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9471A-0B12-45BE-A767-A83BAF19A1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711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5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5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1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51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4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4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5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01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9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7936-BF42-4CEC-84F7-A2611A535331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66B80-C0C0-4AD7-826A-B1AD01E224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609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87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068762" y="1052736"/>
            <a:ext cx="5075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i="1" dirty="0">
                <a:latin typeface="Arial Black" pitchFamily="34" charset="0"/>
              </a:rPr>
              <a:t>Jules Breton</a:t>
            </a:r>
            <a:r>
              <a:rPr lang="en-US" altLang="ko-KR" sz="4400" i="1" dirty="0">
                <a:latin typeface="Arial Black" pitchFamily="34" charset="0"/>
              </a:rPr>
              <a:t> </a:t>
            </a:r>
            <a:endParaRPr lang="ko-KR" altLang="en-US" sz="4400" dirty="0">
              <a:latin typeface="Arial Black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320380" y="45091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i="1" dirty="0">
                <a:latin typeface="Arial Black" pitchFamily="34" charset="0"/>
              </a:rPr>
              <a:t>French Naturalist painter, </a:t>
            </a:r>
            <a:endParaRPr lang="en-US" altLang="ko-KR" i="1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en-US" altLang="ko-KR" i="1" dirty="0" smtClean="0">
                <a:latin typeface="Arial Black" pitchFamily="34" charset="0"/>
              </a:rPr>
              <a:t>author </a:t>
            </a:r>
            <a:r>
              <a:rPr lang="en-US" altLang="ko-KR" i="1" dirty="0">
                <a:latin typeface="Arial Black" pitchFamily="34" charset="0"/>
              </a:rPr>
              <a:t>&amp; </a:t>
            </a:r>
            <a:r>
              <a:rPr lang="en-US" altLang="ko-KR" i="1" dirty="0" smtClean="0">
                <a:latin typeface="Arial Black" pitchFamily="34" charset="0"/>
              </a:rPr>
              <a:t>poet</a:t>
            </a:r>
          </a:p>
          <a:p>
            <a:pPr algn="ctr">
              <a:defRPr/>
            </a:pPr>
            <a:r>
              <a:rPr lang="en-US" altLang="ko-KR" i="1" dirty="0" smtClean="0">
                <a:latin typeface="Arial Black" pitchFamily="34" charset="0"/>
              </a:rPr>
              <a:t>1827 </a:t>
            </a:r>
            <a:r>
              <a:rPr lang="en-US" altLang="ko-KR" i="1" dirty="0">
                <a:latin typeface="Arial Black" pitchFamily="34" charset="0"/>
              </a:rPr>
              <a:t>- 1906 </a:t>
            </a:r>
            <a:endParaRPr lang="en-US" altLang="ko-KR" dirty="0">
              <a:latin typeface="Arial Black" pitchFamily="34" charset="0"/>
            </a:endParaRPr>
          </a:p>
        </p:txBody>
      </p:sp>
      <p:pic>
        <p:nvPicPr>
          <p:cNvPr id="5" name="KENNY 08 Loving You (Previously Unreleased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0"/>
            <a:ext cx="5286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8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8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9144000" cy="625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0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25"/>
            <a:ext cx="9144000" cy="4475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7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0"/>
            <a:ext cx="86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88"/>
            <a:ext cx="9144000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7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5688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2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8"/>
            <a:ext cx="9144000" cy="647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41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9144000" cy="6278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2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63"/>
            <a:ext cx="9144000" cy="601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7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3" y="0"/>
            <a:ext cx="4865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5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5" y="0"/>
            <a:ext cx="5630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83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63"/>
            <a:ext cx="9144000" cy="628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90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15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63" y="0"/>
            <a:ext cx="4357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0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025"/>
            <a:ext cx="9144000" cy="5694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9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5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50"/>
            <a:ext cx="9144000" cy="6335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0"/>
            <a:ext cx="8451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0"/>
            <a:ext cx="5559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8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0"/>
            <a:ext cx="901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5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5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8" y="0"/>
            <a:ext cx="5189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0"/>
            <a:ext cx="8164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0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rooklyn_Museum_-_Fin_du_travail_(The_End_of_the_Working_Day)_-_Jules_Bret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My Documents\내 그림(My Pictures)\Par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7" y="256214"/>
            <a:ext cx="9234956" cy="6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0"/>
            <a:ext cx="5010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3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88" y="0"/>
            <a:ext cx="5735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3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5" y="0"/>
            <a:ext cx="526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8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0" y="0"/>
            <a:ext cx="4178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8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25"/>
            <a:ext cx="9144000" cy="501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2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0"/>
            <a:ext cx="5103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8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화면 슬라이드 쇼(4:3)</PresentationFormat>
  <Paragraphs>4</Paragraphs>
  <Slides>35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beginner</dc:creator>
  <cp:lastModifiedBy>beginner</cp:lastModifiedBy>
  <cp:revision>5</cp:revision>
  <dcterms:created xsi:type="dcterms:W3CDTF">2014-02-19T06:02:31Z</dcterms:created>
  <dcterms:modified xsi:type="dcterms:W3CDTF">2014-02-19T06:10:33Z</dcterms:modified>
</cp:coreProperties>
</file>