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0" r:id="rId3"/>
    <p:sldId id="288" r:id="rId4"/>
    <p:sldId id="258" r:id="rId5"/>
    <p:sldId id="297" r:id="rId6"/>
    <p:sldId id="300" r:id="rId7"/>
    <p:sldId id="294" r:id="rId8"/>
    <p:sldId id="264" r:id="rId9"/>
    <p:sldId id="303" r:id="rId10"/>
    <p:sldId id="304" r:id="rId11"/>
    <p:sldId id="270" r:id="rId12"/>
    <p:sldId id="259" r:id="rId13"/>
    <p:sldId id="262" r:id="rId14"/>
    <p:sldId id="279" r:id="rId15"/>
    <p:sldId id="278" r:id="rId16"/>
    <p:sldId id="281" r:id="rId17"/>
    <p:sldId id="267" r:id="rId18"/>
    <p:sldId id="305" r:id="rId19"/>
    <p:sldId id="306" r:id="rId20"/>
    <p:sldId id="266" r:id="rId21"/>
    <p:sldId id="268" r:id="rId22"/>
    <p:sldId id="269" r:id="rId23"/>
    <p:sldId id="283" r:id="rId24"/>
    <p:sldId id="284" r:id="rId25"/>
    <p:sldId id="286" r:id="rId26"/>
    <p:sldId id="274" r:id="rId27"/>
    <p:sldId id="275" r:id="rId28"/>
    <p:sldId id="291" r:id="rId29"/>
    <p:sldId id="289" r:id="rId30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3B1AC-8752-45C0-8AAA-B3BCB7A6683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C3007-3BFD-44D7-8FED-1E25D46AE8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1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Self Portrait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3007-3BFD-44D7-8FED-1E25D46AE88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12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C3007-3BFD-44D7-8FED-1E25D46AE88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1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4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1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3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5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6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6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7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6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7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B64D-7BC9-4DB6-A690-7E1492A9B2EF}" type="datetimeFigureOut">
              <a:rPr lang="ko-KR" altLang="en-US" smtClean="0"/>
              <a:t>2015-06-08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7F63-6969-4427-A948-5BD751AC54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855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5721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20793" y="1052736"/>
            <a:ext cx="34330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/>
              <a:t>George Spencer Watson</a:t>
            </a:r>
            <a:r>
              <a:rPr lang="en-US" altLang="ko-KR" sz="3200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b="1" dirty="0" smtClean="0"/>
              <a:t>(1869-1934) 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algn="ctr"/>
            <a:r>
              <a:rPr lang="en-US" altLang="ko-KR" sz="2400" b="1" dirty="0" smtClean="0"/>
              <a:t>English portrait artist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0" y="6309320"/>
            <a:ext cx="3412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Self Portrait</a:t>
            </a:r>
            <a:endParaRPr lang="ko-KR" altLang="en-US" b="1" dirty="0"/>
          </a:p>
        </p:txBody>
      </p:sp>
      <p:pic>
        <p:nvPicPr>
          <p:cNvPr id="5" name="The Fisherman and the Businessman-Short Story about Happine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261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384881" cy="5733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19" y="548681"/>
            <a:ext cx="4690122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8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0"/>
            <a:ext cx="772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2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399693" cy="566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1" y="540150"/>
            <a:ext cx="4701000" cy="5682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487265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87" y="413274"/>
            <a:ext cx="4617113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4211960" cy="558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26" y="620688"/>
            <a:ext cx="4788373" cy="5583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6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99" y="1052738"/>
            <a:ext cx="4785310" cy="580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53" y="1052737"/>
            <a:ext cx="4390347" cy="5949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7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" y="620688"/>
            <a:ext cx="4359439" cy="569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644008" cy="5691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1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" y="548680"/>
            <a:ext cx="4572000" cy="581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8" y="548680"/>
            <a:ext cx="4410492" cy="581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0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71" y="548680"/>
            <a:ext cx="4572001" cy="581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" y="548680"/>
            <a:ext cx="4495028" cy="58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23687"/>
            <a:ext cx="4583012" cy="6881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5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723948" cy="587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20" y="541776"/>
            <a:ext cx="4268495" cy="58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67" y="252453"/>
            <a:ext cx="4990687" cy="640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05"/>
            <a:ext cx="406330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1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9144000" cy="6789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3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11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3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606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7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71400"/>
            <a:ext cx="6572164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0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9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0"/>
            <a:ext cx="5611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9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72" y="-12058"/>
            <a:ext cx="4541544" cy="342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18" y="3429000"/>
            <a:ext cx="4683182" cy="3465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6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23" y="3639593"/>
            <a:ext cx="5699492" cy="34553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33107" y="54868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  <p:pic>
        <p:nvPicPr>
          <p:cNvPr id="4" name="그림 3" descr="그림3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23" y="-215057"/>
            <a:ext cx="5681558" cy="3808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7956376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91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574835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2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131627" cy="652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87" y="188640"/>
            <a:ext cx="4999935" cy="6523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314951" cy="582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92" y="548680"/>
            <a:ext cx="4808472" cy="5825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6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8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5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" y="939428"/>
            <a:ext cx="4331405" cy="503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80" y="939428"/>
            <a:ext cx="4767343" cy="5035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9"/>
            <a:ext cx="5048854" cy="624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95" y="637516"/>
            <a:ext cx="4001264" cy="637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8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62" y="10039"/>
            <a:ext cx="5140948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8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</Words>
  <Application>Microsoft Office PowerPoint</Application>
  <PresentationFormat>화면 슬라이드 쇼(4:3)</PresentationFormat>
  <Paragraphs>8</Paragraphs>
  <Slides>29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9</cp:revision>
  <dcterms:created xsi:type="dcterms:W3CDTF">2015-06-08T09:39:17Z</dcterms:created>
  <dcterms:modified xsi:type="dcterms:W3CDTF">2015-06-08T11:24:36Z</dcterms:modified>
</cp:coreProperties>
</file>